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Android Studio制作的商品购物App功能演示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在本演示中，我们将展示由Android Studio制作的商品购物App的功能和技术实现，包括产品展示、购物车、商品筛选和支付功能。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42484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400556"/>
            <a:ext cx="8305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H zy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75000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838456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产品展示功能</a:t>
            </a:r>
            <a:endParaRPr lang="en-US" sz="3062" dirty="0"/>
          </a:p>
        </p:txBody>
      </p:sp>
      <p:sp>
        <p:nvSpPr>
          <p:cNvPr id="5" name="Shape 2"/>
          <p:cNvSpPr/>
          <p:nvPr/>
        </p:nvSpPr>
        <p:spPr>
          <a:xfrm>
            <a:off x="3838456" y="1224677"/>
            <a:ext cx="1563410" cy="1954173"/>
          </a:xfrm>
          <a:prstGeom prst="roundRect">
            <a:avLst>
              <a:gd name="adj" fmla="val 17908"/>
            </a:avLst>
          </a:prstGeom>
          <a:noFill/>
          <a:ln w="19407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863" y="1244084"/>
            <a:ext cx="1524595" cy="19153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38456" y="337316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多样的商品展示</a:t>
            </a:r>
            <a:endParaRPr lang="en-US" sz="1531" dirty="0"/>
          </a:p>
        </p:txBody>
      </p:sp>
      <p:sp>
        <p:nvSpPr>
          <p:cNvPr id="8" name="Text 4"/>
          <p:cNvSpPr/>
          <p:nvPr/>
        </p:nvSpPr>
        <p:spPr>
          <a:xfrm>
            <a:off x="3838456" y="3709392"/>
            <a:ext cx="1563410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用户可以通过App浏览各种精美的商品图片和类别描述。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5635109" y="1224677"/>
            <a:ext cx="1563410" cy="1954173"/>
          </a:xfrm>
          <a:prstGeom prst="roundRect">
            <a:avLst>
              <a:gd name="adj" fmla="val 17908"/>
            </a:avLst>
          </a:prstGeom>
          <a:noFill/>
          <a:ln w="19407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516" y="1244084"/>
            <a:ext cx="1524595" cy="19153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635109" y="337316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多样的商品展示</a:t>
            </a:r>
            <a:endParaRPr lang="en-US" sz="1531" dirty="0"/>
          </a:p>
        </p:txBody>
      </p:sp>
      <p:sp>
        <p:nvSpPr>
          <p:cNvPr id="12" name="Text 7"/>
          <p:cNvSpPr/>
          <p:nvPr/>
        </p:nvSpPr>
        <p:spPr>
          <a:xfrm>
            <a:off x="5635109" y="3709392"/>
            <a:ext cx="1563410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用户可以通过App浏览各种精美的商品图片和类别描述。</a:t>
            </a:r>
            <a:endParaRPr lang="en-US" sz="1225" dirty="0"/>
          </a:p>
        </p:txBody>
      </p:sp>
      <p:sp>
        <p:nvSpPr>
          <p:cNvPr id="13" name="Shape 8"/>
          <p:cNvSpPr/>
          <p:nvPr/>
        </p:nvSpPr>
        <p:spPr>
          <a:xfrm>
            <a:off x="7431762" y="1224677"/>
            <a:ext cx="1563410" cy="1954173"/>
          </a:xfrm>
          <a:prstGeom prst="roundRect">
            <a:avLst>
              <a:gd name="adj" fmla="val 17908"/>
            </a:avLst>
          </a:prstGeom>
          <a:noFill/>
          <a:ln w="19407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169" y="1244084"/>
            <a:ext cx="1524595" cy="191535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337316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多样的商品展示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3709392"/>
            <a:ext cx="1563410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用户可以通过App浏览各种精美的商品图片和类别描述。</a:t>
            </a:r>
            <a:endParaRPr lang="en-US" sz="1225" dirty="0"/>
          </a:p>
        </p:txBody>
      </p:sp>
      <p:sp>
        <p:nvSpPr>
          <p:cNvPr id="17" name="Shape 11"/>
          <p:cNvSpPr/>
          <p:nvPr/>
        </p:nvSpPr>
        <p:spPr>
          <a:xfrm>
            <a:off x="9228415" y="1224677"/>
            <a:ext cx="1563529" cy="1954411"/>
          </a:xfrm>
          <a:prstGeom prst="roundRect">
            <a:avLst>
              <a:gd name="adj" fmla="val 17906"/>
            </a:avLst>
          </a:prstGeom>
          <a:noFill/>
          <a:ln w="19407">
            <a:solidFill>
              <a:srgbClr val="48A8E2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823" y="1244084"/>
            <a:ext cx="1524714" cy="191559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228415" y="337339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购物车</a:t>
            </a:r>
            <a:endParaRPr lang="en-US" sz="1531" dirty="0"/>
          </a:p>
        </p:txBody>
      </p:sp>
      <p:sp>
        <p:nvSpPr>
          <p:cNvPr id="20" name="Text 13"/>
          <p:cNvSpPr/>
          <p:nvPr/>
        </p:nvSpPr>
        <p:spPr>
          <a:xfrm>
            <a:off x="9228415" y="3709630"/>
            <a:ext cx="156352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用户管理 加入购物车的商品 和自动计算总价</a:t>
            </a:r>
            <a:endParaRPr lang="en-US" sz="1225" dirty="0"/>
          </a:p>
        </p:txBody>
      </p:sp>
      <p:sp>
        <p:nvSpPr>
          <p:cNvPr id="21" name="Shape 14"/>
          <p:cNvSpPr/>
          <p:nvPr/>
        </p:nvSpPr>
        <p:spPr>
          <a:xfrm>
            <a:off x="3838456" y="4922163"/>
            <a:ext cx="1563410" cy="1954173"/>
          </a:xfrm>
          <a:prstGeom prst="roundRect">
            <a:avLst>
              <a:gd name="adj" fmla="val 17908"/>
            </a:avLst>
          </a:prstGeom>
          <a:noFill/>
          <a:ln w="19407">
            <a:solidFill>
              <a:srgbClr val="59ABA9"/>
            </a:solidFill>
            <a:prstDash val="solid"/>
          </a:ln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63" y="4941570"/>
            <a:ext cx="1524595" cy="191535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3838456" y="7070646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59ABA9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支付功能</a:t>
            </a:r>
            <a:endParaRPr lang="en-US" sz="1531" dirty="0"/>
          </a:p>
        </p:txBody>
      </p:sp>
      <p:sp>
        <p:nvSpPr>
          <p:cNvPr id="24" name="Text 16"/>
          <p:cNvSpPr/>
          <p:nvPr/>
        </p:nvSpPr>
        <p:spPr>
          <a:xfrm>
            <a:off x="3838456" y="7406878"/>
            <a:ext cx="156341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用户选择支付方式和更改已保存收货地址</a:t>
            </a:r>
            <a:endParaRPr lang="en-US" sz="1225" dirty="0"/>
          </a:p>
        </p:txBody>
      </p:sp>
      <p:sp>
        <p:nvSpPr>
          <p:cNvPr id="25" name="Shape 17"/>
          <p:cNvSpPr/>
          <p:nvPr/>
        </p:nvSpPr>
        <p:spPr>
          <a:xfrm>
            <a:off x="5635109" y="4922163"/>
            <a:ext cx="1563410" cy="1954173"/>
          </a:xfrm>
          <a:prstGeom prst="roundRect">
            <a:avLst>
              <a:gd name="adj" fmla="val 17908"/>
            </a:avLst>
          </a:prstGeom>
          <a:noFill/>
          <a:ln w="19407">
            <a:solidFill>
              <a:srgbClr val="F2B42D"/>
            </a:solidFill>
            <a:prstDash val="solid"/>
          </a:ln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516" y="4941570"/>
            <a:ext cx="1524595" cy="1915358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5635109" y="7070646"/>
            <a:ext cx="1563410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收货地址信息管理</a:t>
            </a:r>
            <a:endParaRPr lang="en-US" sz="1531" dirty="0"/>
          </a:p>
        </p:txBody>
      </p:sp>
      <p:sp>
        <p:nvSpPr>
          <p:cNvPr id="28" name="Text 19"/>
          <p:cNvSpPr/>
          <p:nvPr/>
        </p:nvSpPr>
        <p:spPr>
          <a:xfrm>
            <a:off x="5635109" y="7649885"/>
            <a:ext cx="1563410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用户可添加新的收货地址并保存。</a:t>
            </a:r>
            <a:endParaRPr lang="en-US" sz="1225" dirty="0"/>
          </a:p>
        </p:txBody>
      </p:sp>
      <p:pic>
        <p:nvPicPr>
          <p:cNvPr id="2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9874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购物车功能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326368"/>
            <a:ext cx="4542115" cy="2604373"/>
          </a:xfrm>
          <a:prstGeom prst="roundRect">
            <a:avLst>
              <a:gd name="adj" fmla="val 15357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40712" y="3576280"/>
            <a:ext cx="404229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页面设计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740712" y="4064913"/>
            <a:ext cx="404229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主要元素：购物车图标，显示已添加商品数量。加入购物车按钮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740712" y="4908947"/>
            <a:ext cx="404229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购物车页面，展示已添加商品列表，支持修改数量、删除商品和继续购物。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326368"/>
            <a:ext cx="4542115" cy="2604373"/>
          </a:xfrm>
          <a:prstGeom prst="roundRect">
            <a:avLst>
              <a:gd name="adj" fmla="val 15357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192941" y="3576280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功能设计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504998" y="4125992"/>
            <a:ext cx="404229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操作流程：用户点击商品页面的添加到购物车按钮，系统更新购物车图标和数量。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504998" y="4970026"/>
            <a:ext cx="404229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用户点击购物车图标进入购物车页面，管理已添加商品。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6584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商品筛选功能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093476"/>
            <a:ext cx="4542115" cy="3023711"/>
          </a:xfrm>
          <a:prstGeom prst="roundRect">
            <a:avLst>
              <a:gd name="adj" fmla="val 13227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40712" y="2343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分类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40712" y="2823805"/>
            <a:ext cx="404229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主要元素：垂直滚动的商品类别列表，每个类别有名称。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740712" y="3667839"/>
            <a:ext cx="404229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页面设计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740712" y="4156472"/>
            <a:ext cx="404229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主要元素：商品列表，包含商品名称、价格、缩略图。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255085" y="2093476"/>
            <a:ext cx="4542115" cy="3023711"/>
          </a:xfrm>
          <a:prstGeom prst="roundRect">
            <a:avLst>
              <a:gd name="adj" fmla="val 13227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504998" y="2343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价格排序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504998" y="2823805"/>
            <a:ext cx="404229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页面设计 排序按钮 支持用户按价格升序或降序排序。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339358"/>
            <a:ext cx="9306401" cy="1824276"/>
          </a:xfrm>
          <a:prstGeom prst="roundRect">
            <a:avLst>
              <a:gd name="adj" fmla="val 21924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740712" y="55892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列表和网格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4740712" y="6069687"/>
            <a:ext cx="88065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页面设计 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4740712" y="6558320"/>
            <a:ext cx="88065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视图切换按钮，用户可以选择列表视图或网格视图展示商品。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234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支付功能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0732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两种支付方式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3553658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用户可以选择两种支付方式，包括支付宝或者货到付款等，方便灵活。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85072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收货地址管理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5331143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用户在个人中心或支付页面进入地址管理，添加新地址或编辑已有地址。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2277428" y="5819775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在支付页面，用户可以选择之前保存的地址。</a:t>
            </a:r>
            <a:endParaRPr lang="en-US" sz="1750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24753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技术实现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497336"/>
            <a:ext cx="260056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使用Android Studio开发环境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413879"/>
            <a:ext cx="260056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Android Studio提供了强大的开发工具和功能，以编写高效、稳定的Android应用。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498544" y="24973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使用Java编程语言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498544" y="3066693"/>
            <a:ext cx="67908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利用Java的面向对象编程特性，开发出结构清晰、易于维护和扩展的代码。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498544" y="3999667"/>
            <a:ext cx="2766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使用XML布局设计界面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98544" y="4569023"/>
            <a:ext cx="67908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使用XML布局文件，通过拖拽和设计工具创建用户界面，提供简洁且易于使用的界面。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98544" y="5501997"/>
            <a:ext cx="4076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使用SQLiteOpenHelper存储数据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98544" y="6071354"/>
            <a:ext cx="67908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通过SQLiteOpenHelper类，实现对商品信息和购物车数据的可靠持久化存储。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总结与展望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通过这次演示，我们深入介绍了由Android Studio制作的商品购物App的功能和技术实现。未来，我们将继续优化用户体验，并增加更多创新功能。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2023-12-18T13:19:48Z</dcterms:created>
  <dcterms:modified xsi:type="dcterms:W3CDTF">2023-12-18T13:19:48Z</dcterms:modified>
</cp:coreProperties>
</file>